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notesMasterIdLst>
    <p:notesMasterId r:id="rId35"/>
  </p:notesMasterIdLst>
  <p:sldIdLst>
    <p:sldId id="539" r:id="rId3"/>
    <p:sldId id="260" r:id="rId4"/>
    <p:sldId id="319" r:id="rId5"/>
    <p:sldId id="288" r:id="rId6"/>
    <p:sldId id="289" r:id="rId7"/>
    <p:sldId id="290" r:id="rId8"/>
    <p:sldId id="291" r:id="rId9"/>
    <p:sldId id="292" r:id="rId10"/>
    <p:sldId id="293" r:id="rId11"/>
    <p:sldId id="294" r:id="rId12"/>
    <p:sldId id="295" r:id="rId13"/>
    <p:sldId id="296" r:id="rId14"/>
    <p:sldId id="297" r:id="rId15"/>
    <p:sldId id="298" r:id="rId16"/>
    <p:sldId id="299" r:id="rId17"/>
    <p:sldId id="300" r:id="rId18"/>
    <p:sldId id="301" r:id="rId19"/>
    <p:sldId id="302" r:id="rId20"/>
    <p:sldId id="304" r:id="rId21"/>
    <p:sldId id="305" r:id="rId22"/>
    <p:sldId id="306" r:id="rId23"/>
    <p:sldId id="307" r:id="rId24"/>
    <p:sldId id="308" r:id="rId25"/>
    <p:sldId id="309" r:id="rId26"/>
    <p:sldId id="310" r:id="rId27"/>
    <p:sldId id="311" r:id="rId28"/>
    <p:sldId id="312" r:id="rId29"/>
    <p:sldId id="313" r:id="rId30"/>
    <p:sldId id="314" r:id="rId31"/>
    <p:sldId id="315" r:id="rId32"/>
    <p:sldId id="316" r:id="rId33"/>
    <p:sldId id="317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26" autoAdjust="0"/>
    <p:restoredTop sz="94660"/>
  </p:normalViewPr>
  <p:slideViewPr>
    <p:cSldViewPr snapToGrid="0">
      <p:cViewPr varScale="1">
        <p:scale>
          <a:sx n="78" d="100"/>
          <a:sy n="78" d="100"/>
        </p:scale>
        <p:origin x="888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ableStyles" Target="tableStyle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3C8053-C215-4F1B-B034-F2CEC3A12651}" type="datetimeFigureOut">
              <a:rPr lang="en-IN" smtClean="0"/>
              <a:t>11-11-2024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586552-9209-4EF2-8CFF-E55CDE485F8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778415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Google Shape;81;p1:notes">
            <a:extLst>
              <a:ext uri="{FF2B5EF4-FFF2-40B4-BE49-F238E27FC236}">
                <a16:creationId xmlns:a16="http://schemas.microsoft.com/office/drawing/2014/main" id="{6239290D-3E94-FAD0-7910-CDA7DFA9C49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5" tIns="91425" rIns="91425" bIns="91425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6387" name="Google Shape;82;p1:notes">
            <a:extLst>
              <a:ext uri="{FF2B5EF4-FFF2-40B4-BE49-F238E27FC236}">
                <a16:creationId xmlns:a16="http://schemas.microsoft.com/office/drawing/2014/main" id="{1D7A565E-33A6-6574-9D57-CFC2299100B1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custGeom>
            <a:avLst/>
            <a:gdLst>
              <a:gd name="T0" fmla="*/ 0 w 120000"/>
              <a:gd name="T1" fmla="*/ 0 h 120000"/>
              <a:gd name="T2" fmla="*/ 6096000 w 120000"/>
              <a:gd name="T3" fmla="*/ 0 h 120000"/>
              <a:gd name="T4" fmla="*/ 6096000 w 120000"/>
              <a:gd name="T5" fmla="*/ 3429000 h 120000"/>
              <a:gd name="T6" fmla="*/ 0 w 120000"/>
              <a:gd name="T7" fmla="*/ 3429000 h 120000"/>
              <a:gd name="T8" fmla="*/ 0 w 120000"/>
              <a:gd name="T9" fmla="*/ 0 h 1200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43907A-1C36-3163-8823-398418319B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678931A-C565-4B1C-A936-B5CA39C7CD04}" type="datetimeFigureOut">
              <a:rPr lang="en-US"/>
              <a:pPr>
                <a:defRPr/>
              </a:pPr>
              <a:t>11/11/2024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15672E-874D-F919-479C-F31C3BA8D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598ECE-D04C-C905-0358-5B5D39EB6E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96BF32D-9D31-4CD0-8B17-4D91DA246A6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32265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9D64DB-4A11-4A09-0DCC-22DCD5F44D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50980CB-B09E-44F2-B85A-CC28BFF3936C}" type="datetimeFigureOut">
              <a:rPr lang="en-US"/>
              <a:pPr>
                <a:defRPr/>
              </a:pPr>
              <a:t>11/11/2024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92C25F-F2EA-6F3C-AA22-17672639A5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A07625-2F75-2E9C-173F-813E0BCA7A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CEB05AD-D529-4C46-BA41-798F8AAE7F0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88607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6307AB-A758-7ACF-1EF5-39524460A1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204204F-497E-4357-BC10-5017874068A6}" type="datetimeFigureOut">
              <a:rPr lang="en-US"/>
              <a:pPr>
                <a:defRPr/>
              </a:pPr>
              <a:t>11/11/2024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83595D-F878-D090-2021-A9C3B17B1B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837D67-0477-0305-7A3A-F51005303E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08B7426-2160-4114-9A12-2143FC70264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773991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7"/>
          <p:cNvSpPr txBox="1">
            <a:spLocks noGrp="1"/>
          </p:cNvSpPr>
          <p:nvPr>
            <p:ph type="title"/>
          </p:nvPr>
        </p:nvSpPr>
        <p:spPr>
          <a:xfrm>
            <a:off x="963084" y="4406902"/>
            <a:ext cx="10363200" cy="1362076"/>
          </a:xfrm>
          <a:prstGeom prst="rect">
            <a:avLst/>
          </a:prstGeom>
          <a:noFill/>
          <a:ln>
            <a:noFill/>
          </a:ln>
        </p:spPr>
        <p:txBody>
          <a:bodyPr anchor="t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Calibri"/>
              <a:buNone/>
              <a:defRPr sz="42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7"/>
          <p:cNvSpPr txBox="1"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  <a:noFill/>
          <a:ln>
            <a:noFill/>
          </a:ln>
        </p:spPr>
        <p:txBody>
          <a:bodyPr anchor="b"/>
          <a:lstStyle>
            <a:lvl1pPr marL="457200" lvl="0" indent="-228600" algn="l">
              <a:spcBef>
                <a:spcPts val="432"/>
              </a:spcBef>
              <a:spcAft>
                <a:spcPts val="0"/>
              </a:spcAft>
              <a:buClr>
                <a:srgbClr val="888888"/>
              </a:buClr>
              <a:buSzPts val="2160"/>
              <a:buNone/>
              <a:defRPr sz="216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84"/>
              </a:spcBef>
              <a:spcAft>
                <a:spcPts val="0"/>
              </a:spcAft>
              <a:buClr>
                <a:srgbClr val="888888"/>
              </a:buClr>
              <a:buSzPts val="1920"/>
              <a:buNone/>
              <a:defRPr sz="192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36"/>
              </a:spcBef>
              <a:spcAft>
                <a:spcPts val="0"/>
              </a:spcAft>
              <a:buClr>
                <a:srgbClr val="888888"/>
              </a:buClr>
              <a:buSzPts val="1680"/>
              <a:buNone/>
              <a:defRPr sz="1679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8"/>
              </a:spcBef>
              <a:spcAft>
                <a:spcPts val="0"/>
              </a:spcAft>
              <a:buClr>
                <a:srgbClr val="888888"/>
              </a:buClr>
              <a:buSzPts val="1440"/>
              <a:buNone/>
              <a:defRPr sz="144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8"/>
              </a:spcBef>
              <a:spcAft>
                <a:spcPts val="0"/>
              </a:spcAft>
              <a:buClr>
                <a:srgbClr val="888888"/>
              </a:buClr>
              <a:buSzPts val="1440"/>
              <a:buNone/>
              <a:defRPr sz="144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8"/>
              </a:spcBef>
              <a:spcAft>
                <a:spcPts val="0"/>
              </a:spcAft>
              <a:buClr>
                <a:srgbClr val="888888"/>
              </a:buClr>
              <a:buSzPts val="1440"/>
              <a:buNone/>
              <a:defRPr sz="144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8"/>
              </a:spcBef>
              <a:spcAft>
                <a:spcPts val="0"/>
              </a:spcAft>
              <a:buClr>
                <a:srgbClr val="888888"/>
              </a:buClr>
              <a:buSzPts val="1440"/>
              <a:buNone/>
              <a:defRPr sz="144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8"/>
              </a:spcBef>
              <a:spcAft>
                <a:spcPts val="0"/>
              </a:spcAft>
              <a:buClr>
                <a:srgbClr val="888888"/>
              </a:buClr>
              <a:buSzPts val="1440"/>
              <a:buNone/>
              <a:defRPr sz="144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8"/>
              </a:spcBef>
              <a:spcAft>
                <a:spcPts val="0"/>
              </a:spcAft>
              <a:buClr>
                <a:srgbClr val="888888"/>
              </a:buClr>
              <a:buSzPts val="1440"/>
              <a:buNone/>
              <a:defRPr sz="144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" name="Google Shape;26;p7">
            <a:extLst>
              <a:ext uri="{FF2B5EF4-FFF2-40B4-BE49-F238E27FC236}">
                <a16:creationId xmlns:a16="http://schemas.microsoft.com/office/drawing/2014/main" id="{9EEDF353-4C94-1A51-9B4E-266144ABD1CB}"/>
              </a:ext>
            </a:extLst>
          </p:cNvPr>
          <p:cNvSpPr txBox="1">
            <a:spLocks noGrp="1"/>
          </p:cNvSpPr>
          <p:nvPr>
            <p:ph type="dt" idx="10"/>
          </p:nvPr>
        </p:nvSpPr>
        <p:spPr/>
        <p:txBody>
          <a:bodyPr/>
          <a:lstStyle>
            <a:lvl1pPr lvl="0" algn="l">
              <a:spcBef>
                <a:spcPts val="0"/>
              </a:spcBef>
              <a:spcAft>
                <a:spcPts val="0"/>
              </a:spcAft>
              <a:buClrTx/>
              <a:buSzPts val="1400"/>
              <a:buFontTx/>
              <a:buNone/>
              <a:defRPr kern="1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3" name="Google Shape;27;p7">
            <a:extLst>
              <a:ext uri="{FF2B5EF4-FFF2-40B4-BE49-F238E27FC236}">
                <a16:creationId xmlns:a16="http://schemas.microsoft.com/office/drawing/2014/main" id="{F972E414-C475-FD52-1DCC-A4C153BCD37D}"/>
              </a:ext>
            </a:extLst>
          </p:cNvPr>
          <p:cNvSpPr txBox="1">
            <a:spLocks noGrp="1"/>
          </p:cNvSpPr>
          <p:nvPr>
            <p:ph type="ftr" idx="11"/>
          </p:nvPr>
        </p:nvSpPr>
        <p:spPr/>
        <p:txBody>
          <a:bodyPr/>
          <a:lstStyle>
            <a:lvl1pPr lvl="0" algn="ctr">
              <a:spcBef>
                <a:spcPts val="0"/>
              </a:spcBef>
              <a:spcAft>
                <a:spcPts val="0"/>
              </a:spcAft>
              <a:buClrTx/>
              <a:buSzPts val="1400"/>
              <a:buFontTx/>
              <a:buNone/>
              <a:defRPr kern="1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4" name="Google Shape;28;p7">
            <a:extLst>
              <a:ext uri="{FF2B5EF4-FFF2-40B4-BE49-F238E27FC236}">
                <a16:creationId xmlns:a16="http://schemas.microsoft.com/office/drawing/2014/main" id="{3B75AAB7-8282-D53A-6274-FFF4F87D311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/>
        <p:txBody>
          <a:bodyPr/>
          <a:lstStyle>
            <a:lvl1pPr marL="0" lvl="0" indent="0" algn="r">
              <a:spcBef>
                <a:spcPts val="0"/>
              </a:spcBef>
              <a:buClrTx/>
              <a:buFontTx/>
              <a:buNone/>
              <a:defRPr kern="1200"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>
              <a:defRPr/>
            </a:pPr>
            <a:fld id="{AAD0773F-BC41-4673-8580-9B75BA127ADF}" type="slidenum">
              <a:rPr lang="en-US"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125945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 Conte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8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8"/>
          <p:cNvSpPr txBox="1">
            <a:spLocks noGrp="1"/>
          </p:cNvSpPr>
          <p:nvPr>
            <p:ph type="body" idx="1"/>
          </p:nvPr>
        </p:nvSpPr>
        <p:spPr>
          <a:xfrm>
            <a:off x="609600" y="1600203"/>
            <a:ext cx="5384800" cy="4525963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457200" lvl="0" indent="-4191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/>
            </a:lvl1pPr>
            <a:lvl2pPr marL="914400" lvl="1" indent="-388619" algn="l">
              <a:spcBef>
                <a:spcPts val="504"/>
              </a:spcBef>
              <a:spcAft>
                <a:spcPts val="0"/>
              </a:spcAft>
              <a:buClr>
                <a:schemeClr val="dk1"/>
              </a:buClr>
              <a:buSzPts val="2520"/>
              <a:buChar char="–"/>
              <a:defRPr sz="2520"/>
            </a:lvl2pPr>
            <a:lvl3pPr marL="1371600" lvl="2" indent="-365760" algn="l">
              <a:spcBef>
                <a:spcPts val="432"/>
              </a:spcBef>
              <a:spcAft>
                <a:spcPts val="0"/>
              </a:spcAft>
              <a:buClr>
                <a:schemeClr val="dk1"/>
              </a:buClr>
              <a:buSzPts val="2160"/>
              <a:buChar char="•"/>
              <a:defRPr sz="2160"/>
            </a:lvl3pPr>
            <a:lvl4pPr marL="1828800" lvl="3" indent="-350519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920"/>
              <a:buChar char="–"/>
              <a:defRPr sz="1920"/>
            </a:lvl4pPr>
            <a:lvl5pPr marL="2286000" lvl="4" indent="-35052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920"/>
              <a:buChar char="»"/>
              <a:defRPr sz="1920"/>
            </a:lvl5pPr>
            <a:lvl6pPr marL="2743200" lvl="5" indent="-35052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920"/>
              <a:buChar char="•"/>
              <a:defRPr sz="1920"/>
            </a:lvl6pPr>
            <a:lvl7pPr marL="3200400" lvl="6" indent="-35052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920"/>
              <a:buChar char="•"/>
              <a:defRPr sz="1920"/>
            </a:lvl7pPr>
            <a:lvl8pPr marL="3657600" lvl="7" indent="-35052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920"/>
              <a:buChar char="•"/>
              <a:defRPr sz="1920"/>
            </a:lvl8pPr>
            <a:lvl9pPr marL="4114800" lvl="8" indent="-35052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920"/>
              <a:buChar char="•"/>
              <a:defRPr sz="1920"/>
            </a:lvl9pPr>
          </a:lstStyle>
          <a:p>
            <a:endParaRPr/>
          </a:p>
        </p:txBody>
      </p:sp>
      <p:sp>
        <p:nvSpPr>
          <p:cNvPr id="32" name="Google Shape;32;p8"/>
          <p:cNvSpPr txBox="1">
            <a:spLocks noGrp="1"/>
          </p:cNvSpPr>
          <p:nvPr>
            <p:ph type="body" idx="2"/>
          </p:nvPr>
        </p:nvSpPr>
        <p:spPr>
          <a:xfrm>
            <a:off x="6197600" y="1600203"/>
            <a:ext cx="5384800" cy="4525963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457200" lvl="0" indent="-4191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/>
            </a:lvl1pPr>
            <a:lvl2pPr marL="914400" lvl="1" indent="-388619" algn="l">
              <a:spcBef>
                <a:spcPts val="504"/>
              </a:spcBef>
              <a:spcAft>
                <a:spcPts val="0"/>
              </a:spcAft>
              <a:buClr>
                <a:schemeClr val="dk1"/>
              </a:buClr>
              <a:buSzPts val="2520"/>
              <a:buChar char="–"/>
              <a:defRPr sz="2520"/>
            </a:lvl2pPr>
            <a:lvl3pPr marL="1371600" lvl="2" indent="-365760" algn="l">
              <a:spcBef>
                <a:spcPts val="432"/>
              </a:spcBef>
              <a:spcAft>
                <a:spcPts val="0"/>
              </a:spcAft>
              <a:buClr>
                <a:schemeClr val="dk1"/>
              </a:buClr>
              <a:buSzPts val="2160"/>
              <a:buChar char="•"/>
              <a:defRPr sz="2160"/>
            </a:lvl3pPr>
            <a:lvl4pPr marL="1828800" lvl="3" indent="-350519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920"/>
              <a:buChar char="–"/>
              <a:defRPr sz="1920"/>
            </a:lvl4pPr>
            <a:lvl5pPr marL="2286000" lvl="4" indent="-35052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920"/>
              <a:buChar char="»"/>
              <a:defRPr sz="1920"/>
            </a:lvl5pPr>
            <a:lvl6pPr marL="2743200" lvl="5" indent="-35052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920"/>
              <a:buChar char="•"/>
              <a:defRPr sz="1920"/>
            </a:lvl6pPr>
            <a:lvl7pPr marL="3200400" lvl="6" indent="-35052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920"/>
              <a:buChar char="•"/>
              <a:defRPr sz="1920"/>
            </a:lvl7pPr>
            <a:lvl8pPr marL="3657600" lvl="7" indent="-35052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920"/>
              <a:buChar char="•"/>
              <a:defRPr sz="1920"/>
            </a:lvl8pPr>
            <a:lvl9pPr marL="4114800" lvl="8" indent="-35052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920"/>
              <a:buChar char="•"/>
              <a:defRPr sz="1920"/>
            </a:lvl9pPr>
          </a:lstStyle>
          <a:p>
            <a:endParaRPr/>
          </a:p>
        </p:txBody>
      </p:sp>
      <p:sp>
        <p:nvSpPr>
          <p:cNvPr id="2" name="Google Shape;33;p8">
            <a:extLst>
              <a:ext uri="{FF2B5EF4-FFF2-40B4-BE49-F238E27FC236}">
                <a16:creationId xmlns:a16="http://schemas.microsoft.com/office/drawing/2014/main" id="{0F873A22-B656-B70D-AE94-2F4A1E02829F}"/>
              </a:ext>
            </a:extLst>
          </p:cNvPr>
          <p:cNvSpPr txBox="1">
            <a:spLocks noGrp="1"/>
          </p:cNvSpPr>
          <p:nvPr>
            <p:ph type="dt" idx="10"/>
          </p:nvPr>
        </p:nvSpPr>
        <p:spPr/>
        <p:txBody>
          <a:bodyPr/>
          <a:lstStyle>
            <a:lvl1pPr lvl="0" algn="l">
              <a:spcBef>
                <a:spcPts val="0"/>
              </a:spcBef>
              <a:spcAft>
                <a:spcPts val="0"/>
              </a:spcAft>
              <a:buClrTx/>
              <a:buSzPts val="1400"/>
              <a:buFontTx/>
              <a:buNone/>
              <a:defRPr kern="1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3" name="Google Shape;34;p8">
            <a:extLst>
              <a:ext uri="{FF2B5EF4-FFF2-40B4-BE49-F238E27FC236}">
                <a16:creationId xmlns:a16="http://schemas.microsoft.com/office/drawing/2014/main" id="{7F472728-65B9-BEA8-E2AB-50A7502E2B8F}"/>
              </a:ext>
            </a:extLst>
          </p:cNvPr>
          <p:cNvSpPr txBox="1">
            <a:spLocks noGrp="1"/>
          </p:cNvSpPr>
          <p:nvPr>
            <p:ph type="ftr" idx="11"/>
          </p:nvPr>
        </p:nvSpPr>
        <p:spPr/>
        <p:txBody>
          <a:bodyPr/>
          <a:lstStyle>
            <a:lvl1pPr lvl="0" algn="ctr">
              <a:spcBef>
                <a:spcPts val="0"/>
              </a:spcBef>
              <a:spcAft>
                <a:spcPts val="0"/>
              </a:spcAft>
              <a:buClrTx/>
              <a:buSzPts val="1400"/>
              <a:buFontTx/>
              <a:buNone/>
              <a:defRPr kern="1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4" name="Google Shape;35;p8">
            <a:extLst>
              <a:ext uri="{FF2B5EF4-FFF2-40B4-BE49-F238E27FC236}">
                <a16:creationId xmlns:a16="http://schemas.microsoft.com/office/drawing/2014/main" id="{C4CC17D8-46D2-D015-B142-41A7C8CA2BF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/>
        <p:txBody>
          <a:bodyPr/>
          <a:lstStyle>
            <a:lvl1pPr marL="0" lvl="0" indent="0" algn="r">
              <a:spcBef>
                <a:spcPts val="0"/>
              </a:spcBef>
              <a:buClrTx/>
              <a:buFontTx/>
              <a:buNone/>
              <a:defRPr kern="1200"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>
              <a:defRPr/>
            </a:pPr>
            <a:fld id="{631F808A-BE66-40C6-A28B-D1952CC78A5C}" type="slidenum">
              <a:rPr lang="en-US"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623704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51;p11">
            <a:extLst>
              <a:ext uri="{FF2B5EF4-FFF2-40B4-BE49-F238E27FC236}">
                <a16:creationId xmlns:a16="http://schemas.microsoft.com/office/drawing/2014/main" id="{B8D0276B-A5BA-701B-29D0-8A840E481603}"/>
              </a:ext>
            </a:extLst>
          </p:cNvPr>
          <p:cNvSpPr txBox="1">
            <a:spLocks noGrp="1"/>
          </p:cNvSpPr>
          <p:nvPr>
            <p:ph type="dt" idx="10"/>
          </p:nvPr>
        </p:nvSpPr>
        <p:spPr/>
        <p:txBody>
          <a:bodyPr/>
          <a:lstStyle>
            <a:lvl1pPr lvl="0" algn="l">
              <a:spcBef>
                <a:spcPts val="0"/>
              </a:spcBef>
              <a:spcAft>
                <a:spcPts val="0"/>
              </a:spcAft>
              <a:buClrTx/>
              <a:buSzPts val="1400"/>
              <a:buFontTx/>
              <a:buNone/>
              <a:defRPr kern="1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3" name="Google Shape;52;p11">
            <a:extLst>
              <a:ext uri="{FF2B5EF4-FFF2-40B4-BE49-F238E27FC236}">
                <a16:creationId xmlns:a16="http://schemas.microsoft.com/office/drawing/2014/main" id="{2CA0BFC4-CB42-33F6-DD82-90444FE9E527}"/>
              </a:ext>
            </a:extLst>
          </p:cNvPr>
          <p:cNvSpPr txBox="1">
            <a:spLocks noGrp="1"/>
          </p:cNvSpPr>
          <p:nvPr>
            <p:ph type="ftr" idx="11"/>
          </p:nvPr>
        </p:nvSpPr>
        <p:spPr/>
        <p:txBody>
          <a:bodyPr/>
          <a:lstStyle>
            <a:lvl1pPr lvl="0" algn="ctr">
              <a:spcBef>
                <a:spcPts val="0"/>
              </a:spcBef>
              <a:spcAft>
                <a:spcPts val="0"/>
              </a:spcAft>
              <a:buClrTx/>
              <a:buSzPts val="1400"/>
              <a:buFontTx/>
              <a:buNone/>
              <a:defRPr kern="1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4" name="Google Shape;53;p11">
            <a:extLst>
              <a:ext uri="{FF2B5EF4-FFF2-40B4-BE49-F238E27FC236}">
                <a16:creationId xmlns:a16="http://schemas.microsoft.com/office/drawing/2014/main" id="{EFB5FE0E-85F5-D188-5D1D-0CF2891166A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/>
        <p:txBody>
          <a:bodyPr/>
          <a:lstStyle>
            <a:lvl1pPr marL="0" lvl="0" indent="0" algn="r">
              <a:spcBef>
                <a:spcPts val="0"/>
              </a:spcBef>
              <a:buClrTx/>
              <a:buFontTx/>
              <a:buNone/>
              <a:defRPr kern="1200"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>
              <a:defRPr/>
            </a:pPr>
            <a:fld id="{695F859B-F2B4-4294-AF96-B530928DD219}" type="slidenum">
              <a:rPr lang="en-US"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882653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Content with Caption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2"/>
          <p:cNvSpPr txBox="1">
            <a:spLocks noGrp="1"/>
          </p:cNvSpPr>
          <p:nvPr>
            <p:ph type="title"/>
          </p:nvPr>
        </p:nvSpPr>
        <p:spPr>
          <a:xfrm>
            <a:off x="609602" y="273051"/>
            <a:ext cx="4011084" cy="1162050"/>
          </a:xfrm>
          <a:prstGeom prst="rect">
            <a:avLst/>
          </a:prstGeom>
          <a:noFill/>
          <a:ln>
            <a:noFill/>
          </a:ln>
        </p:spPr>
        <p:txBody>
          <a:bodyPr anchor="b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60"/>
              <a:buFont typeface="Calibri"/>
              <a:buNone/>
              <a:defRPr sz="216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2"/>
          <p:cNvSpPr txBox="1">
            <a:spLocks noGrp="1"/>
          </p:cNvSpPr>
          <p:nvPr>
            <p:ph type="body" idx="1"/>
          </p:nvPr>
        </p:nvSpPr>
        <p:spPr>
          <a:xfrm>
            <a:off x="4766736" y="273054"/>
            <a:ext cx="6815667" cy="5853113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457200" lvl="0" indent="-441960" algn="l">
              <a:spcBef>
                <a:spcPts val="672"/>
              </a:spcBef>
              <a:spcAft>
                <a:spcPts val="0"/>
              </a:spcAft>
              <a:buClr>
                <a:schemeClr val="dk1"/>
              </a:buClr>
              <a:buSzPts val="3360"/>
              <a:buChar char="•"/>
              <a:defRPr sz="3359"/>
            </a:lvl1pPr>
            <a:lvl2pPr marL="914400" lvl="1" indent="-4191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–"/>
              <a:defRPr sz="3000"/>
            </a:lvl2pPr>
            <a:lvl3pPr marL="1371600" lvl="2" indent="-388619" algn="l">
              <a:spcBef>
                <a:spcPts val="504"/>
              </a:spcBef>
              <a:spcAft>
                <a:spcPts val="0"/>
              </a:spcAft>
              <a:buClr>
                <a:schemeClr val="dk1"/>
              </a:buClr>
              <a:buSzPts val="2520"/>
              <a:buChar char="•"/>
              <a:defRPr sz="2520"/>
            </a:lvl3pPr>
            <a:lvl4pPr marL="1828800" lvl="3" indent="-365760" algn="l">
              <a:spcBef>
                <a:spcPts val="432"/>
              </a:spcBef>
              <a:spcAft>
                <a:spcPts val="0"/>
              </a:spcAft>
              <a:buClr>
                <a:schemeClr val="dk1"/>
              </a:buClr>
              <a:buSzPts val="2160"/>
              <a:buChar char="–"/>
              <a:defRPr sz="2160"/>
            </a:lvl4pPr>
            <a:lvl5pPr marL="2286000" lvl="4" indent="-365760" algn="l">
              <a:spcBef>
                <a:spcPts val="432"/>
              </a:spcBef>
              <a:spcAft>
                <a:spcPts val="0"/>
              </a:spcAft>
              <a:buClr>
                <a:schemeClr val="dk1"/>
              </a:buClr>
              <a:buSzPts val="2160"/>
              <a:buChar char="»"/>
              <a:defRPr sz="2160"/>
            </a:lvl5pPr>
            <a:lvl6pPr marL="2743200" lvl="5" indent="-365760" algn="l">
              <a:spcBef>
                <a:spcPts val="432"/>
              </a:spcBef>
              <a:spcAft>
                <a:spcPts val="0"/>
              </a:spcAft>
              <a:buClr>
                <a:schemeClr val="dk1"/>
              </a:buClr>
              <a:buSzPts val="2160"/>
              <a:buChar char="•"/>
              <a:defRPr sz="2160"/>
            </a:lvl6pPr>
            <a:lvl7pPr marL="3200400" lvl="6" indent="-365760" algn="l">
              <a:spcBef>
                <a:spcPts val="432"/>
              </a:spcBef>
              <a:spcAft>
                <a:spcPts val="0"/>
              </a:spcAft>
              <a:buClr>
                <a:schemeClr val="dk1"/>
              </a:buClr>
              <a:buSzPts val="2160"/>
              <a:buChar char="•"/>
              <a:defRPr sz="2160"/>
            </a:lvl7pPr>
            <a:lvl8pPr marL="3657600" lvl="7" indent="-365759" algn="l">
              <a:spcBef>
                <a:spcPts val="432"/>
              </a:spcBef>
              <a:spcAft>
                <a:spcPts val="0"/>
              </a:spcAft>
              <a:buClr>
                <a:schemeClr val="dk1"/>
              </a:buClr>
              <a:buSzPts val="2160"/>
              <a:buChar char="•"/>
              <a:defRPr sz="2160"/>
            </a:lvl8pPr>
            <a:lvl9pPr marL="4114800" lvl="8" indent="-365759" algn="l">
              <a:spcBef>
                <a:spcPts val="432"/>
              </a:spcBef>
              <a:spcAft>
                <a:spcPts val="0"/>
              </a:spcAft>
              <a:buClr>
                <a:schemeClr val="dk1"/>
              </a:buClr>
              <a:buSzPts val="2160"/>
              <a:buChar char="•"/>
              <a:defRPr sz="2160"/>
            </a:lvl9pPr>
          </a:lstStyle>
          <a:p>
            <a:endParaRPr/>
          </a:p>
        </p:txBody>
      </p:sp>
      <p:sp>
        <p:nvSpPr>
          <p:cNvPr id="57" name="Google Shape;57;p12"/>
          <p:cNvSpPr txBox="1">
            <a:spLocks noGrp="1"/>
          </p:cNvSpPr>
          <p:nvPr>
            <p:ph type="body" idx="2"/>
          </p:nvPr>
        </p:nvSpPr>
        <p:spPr>
          <a:xfrm>
            <a:off x="609602" y="1435103"/>
            <a:ext cx="4011084" cy="4691063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457200" lvl="0" indent="-228600" algn="l">
              <a:spcBef>
                <a:spcPts val="288"/>
              </a:spcBef>
              <a:spcAft>
                <a:spcPts val="0"/>
              </a:spcAft>
              <a:buClr>
                <a:schemeClr val="dk1"/>
              </a:buClr>
              <a:buSzPts val="1440"/>
              <a:buNone/>
              <a:defRPr sz="1440"/>
            </a:lvl1pPr>
            <a:lvl2pPr marL="914400" lvl="1" indent="-228600" algn="l">
              <a:spcBef>
                <a:spcPts val="264"/>
              </a:spcBef>
              <a:spcAft>
                <a:spcPts val="0"/>
              </a:spcAft>
              <a:buClr>
                <a:schemeClr val="dk1"/>
              </a:buClr>
              <a:buSzPts val="1320"/>
              <a:buNone/>
              <a:defRPr sz="1320"/>
            </a:lvl2pPr>
            <a:lvl3pPr marL="1371600" lvl="2" indent="-228600" algn="l">
              <a:spcBef>
                <a:spcPts val="216"/>
              </a:spcBef>
              <a:spcAft>
                <a:spcPts val="0"/>
              </a:spcAft>
              <a:buClr>
                <a:schemeClr val="dk1"/>
              </a:buClr>
              <a:buSzPts val="1080"/>
              <a:buNone/>
              <a:defRPr sz="1080"/>
            </a:lvl3pPr>
            <a:lvl4pPr marL="1828800" lvl="3" indent="-228600" algn="l">
              <a:spcBef>
                <a:spcPts val="192"/>
              </a:spcBef>
              <a:spcAft>
                <a:spcPts val="0"/>
              </a:spcAft>
              <a:buClr>
                <a:schemeClr val="dk1"/>
              </a:buClr>
              <a:buSzPts val="960"/>
              <a:buNone/>
              <a:defRPr sz="960"/>
            </a:lvl4pPr>
            <a:lvl5pPr marL="2286000" lvl="4" indent="-228600" algn="l">
              <a:spcBef>
                <a:spcPts val="192"/>
              </a:spcBef>
              <a:spcAft>
                <a:spcPts val="0"/>
              </a:spcAft>
              <a:buClr>
                <a:schemeClr val="dk1"/>
              </a:buClr>
              <a:buSzPts val="960"/>
              <a:buNone/>
              <a:defRPr sz="960"/>
            </a:lvl5pPr>
            <a:lvl6pPr marL="2743200" lvl="5" indent="-228600" algn="l">
              <a:spcBef>
                <a:spcPts val="192"/>
              </a:spcBef>
              <a:spcAft>
                <a:spcPts val="0"/>
              </a:spcAft>
              <a:buClr>
                <a:schemeClr val="dk1"/>
              </a:buClr>
              <a:buSzPts val="960"/>
              <a:buNone/>
              <a:defRPr sz="960"/>
            </a:lvl6pPr>
            <a:lvl7pPr marL="3200400" lvl="6" indent="-228600" algn="l">
              <a:spcBef>
                <a:spcPts val="192"/>
              </a:spcBef>
              <a:spcAft>
                <a:spcPts val="0"/>
              </a:spcAft>
              <a:buClr>
                <a:schemeClr val="dk1"/>
              </a:buClr>
              <a:buSzPts val="960"/>
              <a:buNone/>
              <a:defRPr sz="960"/>
            </a:lvl7pPr>
            <a:lvl8pPr marL="3657600" lvl="7" indent="-228600" algn="l">
              <a:spcBef>
                <a:spcPts val="192"/>
              </a:spcBef>
              <a:spcAft>
                <a:spcPts val="0"/>
              </a:spcAft>
              <a:buClr>
                <a:schemeClr val="dk1"/>
              </a:buClr>
              <a:buSzPts val="960"/>
              <a:buNone/>
              <a:defRPr sz="960"/>
            </a:lvl8pPr>
            <a:lvl9pPr marL="4114800" lvl="8" indent="-228600" algn="l">
              <a:spcBef>
                <a:spcPts val="192"/>
              </a:spcBef>
              <a:spcAft>
                <a:spcPts val="0"/>
              </a:spcAft>
              <a:buClr>
                <a:schemeClr val="dk1"/>
              </a:buClr>
              <a:buSzPts val="960"/>
              <a:buNone/>
              <a:defRPr sz="960"/>
            </a:lvl9pPr>
          </a:lstStyle>
          <a:p>
            <a:endParaRPr/>
          </a:p>
        </p:txBody>
      </p:sp>
      <p:sp>
        <p:nvSpPr>
          <p:cNvPr id="2" name="Google Shape;58;p12">
            <a:extLst>
              <a:ext uri="{FF2B5EF4-FFF2-40B4-BE49-F238E27FC236}">
                <a16:creationId xmlns:a16="http://schemas.microsoft.com/office/drawing/2014/main" id="{78EB4BF1-BC07-9A40-4FD1-AD2C8E2A778A}"/>
              </a:ext>
            </a:extLst>
          </p:cNvPr>
          <p:cNvSpPr txBox="1">
            <a:spLocks noGrp="1"/>
          </p:cNvSpPr>
          <p:nvPr>
            <p:ph type="dt" idx="10"/>
          </p:nvPr>
        </p:nvSpPr>
        <p:spPr/>
        <p:txBody>
          <a:bodyPr/>
          <a:lstStyle>
            <a:lvl1pPr lvl="0" algn="l">
              <a:spcBef>
                <a:spcPts val="0"/>
              </a:spcBef>
              <a:spcAft>
                <a:spcPts val="0"/>
              </a:spcAft>
              <a:buClrTx/>
              <a:buSzPts val="1400"/>
              <a:buFontTx/>
              <a:buNone/>
              <a:defRPr kern="1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3" name="Google Shape;59;p12">
            <a:extLst>
              <a:ext uri="{FF2B5EF4-FFF2-40B4-BE49-F238E27FC236}">
                <a16:creationId xmlns:a16="http://schemas.microsoft.com/office/drawing/2014/main" id="{1689CE93-5AD8-9DEA-6A9B-F428A0FB2A13}"/>
              </a:ext>
            </a:extLst>
          </p:cNvPr>
          <p:cNvSpPr txBox="1">
            <a:spLocks noGrp="1"/>
          </p:cNvSpPr>
          <p:nvPr>
            <p:ph type="ftr" idx="11"/>
          </p:nvPr>
        </p:nvSpPr>
        <p:spPr/>
        <p:txBody>
          <a:bodyPr/>
          <a:lstStyle>
            <a:lvl1pPr lvl="0" algn="ctr">
              <a:spcBef>
                <a:spcPts val="0"/>
              </a:spcBef>
              <a:spcAft>
                <a:spcPts val="0"/>
              </a:spcAft>
              <a:buClrTx/>
              <a:buSzPts val="1400"/>
              <a:buFontTx/>
              <a:buNone/>
              <a:defRPr kern="1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4" name="Google Shape;60;p12">
            <a:extLst>
              <a:ext uri="{FF2B5EF4-FFF2-40B4-BE49-F238E27FC236}">
                <a16:creationId xmlns:a16="http://schemas.microsoft.com/office/drawing/2014/main" id="{86AFF95E-0204-1B12-9DC7-506EB65C43F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/>
        <p:txBody>
          <a:bodyPr/>
          <a:lstStyle>
            <a:lvl1pPr marL="0" lvl="0" indent="0" algn="r">
              <a:spcBef>
                <a:spcPts val="0"/>
              </a:spcBef>
              <a:buClrTx/>
              <a:buFontTx/>
              <a:buNone/>
              <a:defRPr kern="1200"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>
              <a:defRPr/>
            </a:pPr>
            <a:fld id="{B946C5B2-E8B8-4013-A7F1-46B158A9F482}" type="slidenum">
              <a:rPr lang="en-US"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5614324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 with Ca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  <a:noFill/>
          <a:ln>
            <a:noFill/>
          </a:ln>
        </p:spPr>
        <p:txBody>
          <a:bodyPr anchor="b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60"/>
              <a:buFont typeface="Calibri"/>
              <a:buNone/>
              <a:defRPr sz="216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3"/>
          <p:cNvSpPr>
            <a:spLocks noGrp="1"/>
          </p:cNvSpPr>
          <p:nvPr>
            <p:ph type="pic" idx="2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3"/>
          <p:cNvSpPr txBox="1">
            <a:spLocks noGrp="1"/>
          </p:cNvSpPr>
          <p:nvPr>
            <p:ph type="body" idx="1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457200" lvl="0" indent="-228600" algn="l">
              <a:spcBef>
                <a:spcPts val="288"/>
              </a:spcBef>
              <a:spcAft>
                <a:spcPts val="0"/>
              </a:spcAft>
              <a:buClr>
                <a:schemeClr val="dk1"/>
              </a:buClr>
              <a:buSzPts val="1440"/>
              <a:buNone/>
              <a:defRPr sz="1440"/>
            </a:lvl1pPr>
            <a:lvl2pPr marL="914400" lvl="1" indent="-228600" algn="l">
              <a:spcBef>
                <a:spcPts val="264"/>
              </a:spcBef>
              <a:spcAft>
                <a:spcPts val="0"/>
              </a:spcAft>
              <a:buClr>
                <a:schemeClr val="dk1"/>
              </a:buClr>
              <a:buSzPts val="1320"/>
              <a:buNone/>
              <a:defRPr sz="1320"/>
            </a:lvl2pPr>
            <a:lvl3pPr marL="1371600" lvl="2" indent="-228600" algn="l">
              <a:spcBef>
                <a:spcPts val="216"/>
              </a:spcBef>
              <a:spcAft>
                <a:spcPts val="0"/>
              </a:spcAft>
              <a:buClr>
                <a:schemeClr val="dk1"/>
              </a:buClr>
              <a:buSzPts val="1080"/>
              <a:buNone/>
              <a:defRPr sz="1080"/>
            </a:lvl3pPr>
            <a:lvl4pPr marL="1828800" lvl="3" indent="-228600" algn="l">
              <a:spcBef>
                <a:spcPts val="192"/>
              </a:spcBef>
              <a:spcAft>
                <a:spcPts val="0"/>
              </a:spcAft>
              <a:buClr>
                <a:schemeClr val="dk1"/>
              </a:buClr>
              <a:buSzPts val="960"/>
              <a:buNone/>
              <a:defRPr sz="960"/>
            </a:lvl4pPr>
            <a:lvl5pPr marL="2286000" lvl="4" indent="-228600" algn="l">
              <a:spcBef>
                <a:spcPts val="192"/>
              </a:spcBef>
              <a:spcAft>
                <a:spcPts val="0"/>
              </a:spcAft>
              <a:buClr>
                <a:schemeClr val="dk1"/>
              </a:buClr>
              <a:buSzPts val="960"/>
              <a:buNone/>
              <a:defRPr sz="960"/>
            </a:lvl5pPr>
            <a:lvl6pPr marL="2743200" lvl="5" indent="-228600" algn="l">
              <a:spcBef>
                <a:spcPts val="192"/>
              </a:spcBef>
              <a:spcAft>
                <a:spcPts val="0"/>
              </a:spcAft>
              <a:buClr>
                <a:schemeClr val="dk1"/>
              </a:buClr>
              <a:buSzPts val="960"/>
              <a:buNone/>
              <a:defRPr sz="960"/>
            </a:lvl6pPr>
            <a:lvl7pPr marL="3200400" lvl="6" indent="-228600" algn="l">
              <a:spcBef>
                <a:spcPts val="192"/>
              </a:spcBef>
              <a:spcAft>
                <a:spcPts val="0"/>
              </a:spcAft>
              <a:buClr>
                <a:schemeClr val="dk1"/>
              </a:buClr>
              <a:buSzPts val="960"/>
              <a:buNone/>
              <a:defRPr sz="960"/>
            </a:lvl7pPr>
            <a:lvl8pPr marL="3657600" lvl="7" indent="-228600" algn="l">
              <a:spcBef>
                <a:spcPts val="192"/>
              </a:spcBef>
              <a:spcAft>
                <a:spcPts val="0"/>
              </a:spcAft>
              <a:buClr>
                <a:schemeClr val="dk1"/>
              </a:buClr>
              <a:buSzPts val="960"/>
              <a:buNone/>
              <a:defRPr sz="960"/>
            </a:lvl8pPr>
            <a:lvl9pPr marL="4114800" lvl="8" indent="-228600" algn="l">
              <a:spcBef>
                <a:spcPts val="192"/>
              </a:spcBef>
              <a:spcAft>
                <a:spcPts val="0"/>
              </a:spcAft>
              <a:buClr>
                <a:schemeClr val="dk1"/>
              </a:buClr>
              <a:buSzPts val="960"/>
              <a:buNone/>
              <a:defRPr sz="960"/>
            </a:lvl9pPr>
          </a:lstStyle>
          <a:p>
            <a:endParaRPr/>
          </a:p>
        </p:txBody>
      </p:sp>
      <p:sp>
        <p:nvSpPr>
          <p:cNvPr id="2" name="Google Shape;65;p13">
            <a:extLst>
              <a:ext uri="{FF2B5EF4-FFF2-40B4-BE49-F238E27FC236}">
                <a16:creationId xmlns:a16="http://schemas.microsoft.com/office/drawing/2014/main" id="{6830560B-EC46-0D2D-393A-2FE48266FD45}"/>
              </a:ext>
            </a:extLst>
          </p:cNvPr>
          <p:cNvSpPr txBox="1">
            <a:spLocks noGrp="1"/>
          </p:cNvSpPr>
          <p:nvPr>
            <p:ph type="dt" idx="10"/>
          </p:nvPr>
        </p:nvSpPr>
        <p:spPr/>
        <p:txBody>
          <a:bodyPr/>
          <a:lstStyle>
            <a:lvl1pPr lvl="0" algn="l">
              <a:spcBef>
                <a:spcPts val="0"/>
              </a:spcBef>
              <a:spcAft>
                <a:spcPts val="0"/>
              </a:spcAft>
              <a:buClrTx/>
              <a:buSzPts val="1400"/>
              <a:buFontTx/>
              <a:buNone/>
              <a:defRPr kern="1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3" name="Google Shape;66;p13">
            <a:extLst>
              <a:ext uri="{FF2B5EF4-FFF2-40B4-BE49-F238E27FC236}">
                <a16:creationId xmlns:a16="http://schemas.microsoft.com/office/drawing/2014/main" id="{C8DB439E-052B-358D-1FA5-E685A6392079}"/>
              </a:ext>
            </a:extLst>
          </p:cNvPr>
          <p:cNvSpPr txBox="1">
            <a:spLocks noGrp="1"/>
          </p:cNvSpPr>
          <p:nvPr>
            <p:ph type="ftr" idx="11"/>
          </p:nvPr>
        </p:nvSpPr>
        <p:spPr/>
        <p:txBody>
          <a:bodyPr/>
          <a:lstStyle>
            <a:lvl1pPr lvl="0" algn="ctr">
              <a:spcBef>
                <a:spcPts val="0"/>
              </a:spcBef>
              <a:spcAft>
                <a:spcPts val="0"/>
              </a:spcAft>
              <a:buClrTx/>
              <a:buSzPts val="1400"/>
              <a:buFontTx/>
              <a:buNone/>
              <a:defRPr kern="1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4" name="Google Shape;67;p13">
            <a:extLst>
              <a:ext uri="{FF2B5EF4-FFF2-40B4-BE49-F238E27FC236}">
                <a16:creationId xmlns:a16="http://schemas.microsoft.com/office/drawing/2014/main" id="{10608590-4128-59A2-58E9-A09775FEF5AA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/>
        <p:txBody>
          <a:bodyPr/>
          <a:lstStyle>
            <a:lvl1pPr marL="0" lvl="0" indent="0" algn="r">
              <a:spcBef>
                <a:spcPts val="0"/>
              </a:spcBef>
              <a:buClrTx/>
              <a:buFontTx/>
              <a:buNone/>
              <a:defRPr kern="1200"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>
              <a:defRPr/>
            </a:pPr>
            <a:fld id="{3E1E7C7B-C7D3-419A-A00C-6260B9E8BA37}" type="slidenum">
              <a:rPr lang="en-US"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531348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Title and Vertical 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4"/>
          <p:cNvSpPr txBox="1">
            <a:spLocks noGrp="1"/>
          </p:cNvSpPr>
          <p:nvPr>
            <p:ph type="body" idx="1"/>
          </p:nvPr>
        </p:nvSpPr>
        <p:spPr>
          <a:xfrm rot="5400000">
            <a:off x="3833020" y="-1623218"/>
            <a:ext cx="4525963" cy="10972800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" name="Google Shape;71;p14">
            <a:extLst>
              <a:ext uri="{FF2B5EF4-FFF2-40B4-BE49-F238E27FC236}">
                <a16:creationId xmlns:a16="http://schemas.microsoft.com/office/drawing/2014/main" id="{B9A4786C-67EA-6C04-CA3D-F992D59290ED}"/>
              </a:ext>
            </a:extLst>
          </p:cNvPr>
          <p:cNvSpPr txBox="1">
            <a:spLocks noGrp="1"/>
          </p:cNvSpPr>
          <p:nvPr>
            <p:ph type="dt" idx="10"/>
          </p:nvPr>
        </p:nvSpPr>
        <p:spPr/>
        <p:txBody>
          <a:bodyPr/>
          <a:lstStyle>
            <a:lvl1pPr lvl="0" algn="l">
              <a:spcBef>
                <a:spcPts val="0"/>
              </a:spcBef>
              <a:spcAft>
                <a:spcPts val="0"/>
              </a:spcAft>
              <a:buClrTx/>
              <a:buSzPts val="1400"/>
              <a:buFontTx/>
              <a:buNone/>
              <a:defRPr kern="1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3" name="Google Shape;72;p14">
            <a:extLst>
              <a:ext uri="{FF2B5EF4-FFF2-40B4-BE49-F238E27FC236}">
                <a16:creationId xmlns:a16="http://schemas.microsoft.com/office/drawing/2014/main" id="{2AA6D83F-AFD4-54A0-CD63-BAB24C5CAACA}"/>
              </a:ext>
            </a:extLst>
          </p:cNvPr>
          <p:cNvSpPr txBox="1">
            <a:spLocks noGrp="1"/>
          </p:cNvSpPr>
          <p:nvPr>
            <p:ph type="ftr" idx="11"/>
          </p:nvPr>
        </p:nvSpPr>
        <p:spPr/>
        <p:txBody>
          <a:bodyPr/>
          <a:lstStyle>
            <a:lvl1pPr lvl="0" algn="ctr">
              <a:spcBef>
                <a:spcPts val="0"/>
              </a:spcBef>
              <a:spcAft>
                <a:spcPts val="0"/>
              </a:spcAft>
              <a:buClrTx/>
              <a:buSzPts val="1400"/>
              <a:buFontTx/>
              <a:buNone/>
              <a:defRPr kern="1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4" name="Google Shape;73;p14">
            <a:extLst>
              <a:ext uri="{FF2B5EF4-FFF2-40B4-BE49-F238E27FC236}">
                <a16:creationId xmlns:a16="http://schemas.microsoft.com/office/drawing/2014/main" id="{0762581D-3ED7-3FA0-E761-039876C13F4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/>
        <p:txBody>
          <a:bodyPr/>
          <a:lstStyle>
            <a:lvl1pPr marL="0" lvl="0" indent="0" algn="r">
              <a:spcBef>
                <a:spcPts val="0"/>
              </a:spcBef>
              <a:buClrTx/>
              <a:buFontTx/>
              <a:buNone/>
              <a:defRPr kern="1200"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>
              <a:defRPr/>
            </a:pPr>
            <a:fld id="{456F98DD-0713-4981-BE72-6777F706CC00}" type="slidenum">
              <a:rPr lang="en-US"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5163006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 Title and 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>
            <a:spLocks noGrp="1"/>
          </p:cNvSpPr>
          <p:nvPr>
            <p:ph type="title"/>
          </p:nvPr>
        </p:nvSpPr>
        <p:spPr>
          <a:xfrm rot="5400000">
            <a:off x="7285039" y="1828803"/>
            <a:ext cx="5851525" cy="2743200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5"/>
          <p:cNvSpPr txBox="1">
            <a:spLocks noGrp="1"/>
          </p:cNvSpPr>
          <p:nvPr>
            <p:ph type="body" idx="1"/>
          </p:nvPr>
        </p:nvSpPr>
        <p:spPr>
          <a:xfrm rot="5400000">
            <a:off x="1697039" y="-812797"/>
            <a:ext cx="5851525" cy="8026400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" name="Google Shape;77;p15">
            <a:extLst>
              <a:ext uri="{FF2B5EF4-FFF2-40B4-BE49-F238E27FC236}">
                <a16:creationId xmlns:a16="http://schemas.microsoft.com/office/drawing/2014/main" id="{17DA1089-C8A2-E22B-F7F8-36C6B7096E3C}"/>
              </a:ext>
            </a:extLst>
          </p:cNvPr>
          <p:cNvSpPr txBox="1">
            <a:spLocks noGrp="1"/>
          </p:cNvSpPr>
          <p:nvPr>
            <p:ph type="dt" idx="10"/>
          </p:nvPr>
        </p:nvSpPr>
        <p:spPr/>
        <p:txBody>
          <a:bodyPr/>
          <a:lstStyle>
            <a:lvl1pPr lvl="0" algn="l">
              <a:spcBef>
                <a:spcPts val="0"/>
              </a:spcBef>
              <a:spcAft>
                <a:spcPts val="0"/>
              </a:spcAft>
              <a:buClrTx/>
              <a:buSzPts val="1400"/>
              <a:buFontTx/>
              <a:buNone/>
              <a:defRPr kern="1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3" name="Google Shape;78;p15">
            <a:extLst>
              <a:ext uri="{FF2B5EF4-FFF2-40B4-BE49-F238E27FC236}">
                <a16:creationId xmlns:a16="http://schemas.microsoft.com/office/drawing/2014/main" id="{420D58EF-0EAF-56BB-8E42-CE9DCE9BC03A}"/>
              </a:ext>
            </a:extLst>
          </p:cNvPr>
          <p:cNvSpPr txBox="1">
            <a:spLocks noGrp="1"/>
          </p:cNvSpPr>
          <p:nvPr>
            <p:ph type="ftr" idx="11"/>
          </p:nvPr>
        </p:nvSpPr>
        <p:spPr/>
        <p:txBody>
          <a:bodyPr/>
          <a:lstStyle>
            <a:lvl1pPr lvl="0" algn="ctr">
              <a:spcBef>
                <a:spcPts val="0"/>
              </a:spcBef>
              <a:spcAft>
                <a:spcPts val="0"/>
              </a:spcAft>
              <a:buClrTx/>
              <a:buSzPts val="1400"/>
              <a:buFontTx/>
              <a:buNone/>
              <a:defRPr kern="1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4" name="Google Shape;79;p15">
            <a:extLst>
              <a:ext uri="{FF2B5EF4-FFF2-40B4-BE49-F238E27FC236}">
                <a16:creationId xmlns:a16="http://schemas.microsoft.com/office/drawing/2014/main" id="{D29183DB-5A01-7B98-BB1F-F72734E3D48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/>
        <p:txBody>
          <a:bodyPr/>
          <a:lstStyle>
            <a:lvl1pPr marL="0" lvl="0" indent="0" algn="r">
              <a:spcBef>
                <a:spcPts val="0"/>
              </a:spcBef>
              <a:buClrTx/>
              <a:buFontTx/>
              <a:buNone/>
              <a:defRPr kern="1200"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>
              <a:defRPr/>
            </a:pPr>
            <a:fld id="{7A754393-AC14-454F-A816-D59A145642EC}" type="slidenum">
              <a:rPr lang="en-US"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1504161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94D44B-C9F2-4BB6-95DD-9EC4312F87A8}" type="datetimeFigureOut">
              <a:rPr lang="en-IN" smtClean="0"/>
              <a:t>11-11-2024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FFC8E-86B8-4915-B611-AC24C4A73F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891399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9801D7-1939-0553-5E67-A22FC28FB1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987D29A-0C92-4523-9896-D9652EC576B2}" type="datetimeFigureOut">
              <a:rPr lang="en-US"/>
              <a:pPr>
                <a:defRPr/>
              </a:pPr>
              <a:t>11/11/2024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7C8B85-1B14-EE11-13F3-127FED42A6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F23CF1-EBBD-A551-2A94-5F2759A6C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E5D0544-02C6-4C17-909A-13488D02DF8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218934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BCEC3E-474D-98B2-3DD8-0EC2FF855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3420673-274D-4247-8161-F61D3918377A}" type="datetimeFigureOut">
              <a:rPr lang="en-US"/>
              <a:pPr>
                <a:defRPr/>
              </a:pPr>
              <a:t>11/11/2024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28E6C9-CE10-54A4-6BF2-3C30359444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F4E9F0-4F49-EB73-7BA3-253B9F8DD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9455397-1D80-4F70-B204-8003AEC844F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770194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6F3347DC-8727-FA52-4FB3-EE5F560877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945F1D-49E8-4AA5-A8D5-1F2A72032E7E}" type="datetimeFigureOut">
              <a:rPr lang="en-US"/>
              <a:pPr>
                <a:defRPr/>
              </a:pPr>
              <a:t>11/11/2024</a:t>
            </a:fld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38464574-2B9D-B193-E3D1-685B45C97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C814629F-CF96-8490-DD5A-8503BD831A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21FACD-FEE9-420D-9319-52C846BCA4A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71306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CEACE3BD-2A0C-3143-4897-C3B07CFE63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843E46-4A0A-4700-BB68-A713045AC50C}" type="datetimeFigureOut">
              <a:rPr lang="en-US"/>
              <a:pPr>
                <a:defRPr/>
              </a:pPr>
              <a:t>11/11/2024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0446A335-4366-4386-F3DB-BFBE5534B5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7B8C4C4E-AAC8-42C6-1613-DD4D6B7EC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039C8EB-1648-4CB3-B1E5-AF02A07CFF2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42829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B63E63F7-92CB-461C-9F5A-288ECCB5A9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426748-7D61-4F99-BCB5-561B2FE29A7C}" type="datetimeFigureOut">
              <a:rPr lang="en-US"/>
              <a:pPr>
                <a:defRPr/>
              </a:pPr>
              <a:t>11/11/2024</a:t>
            </a:fld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0E55E5BB-53D1-4D75-2095-0BE40C81A5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60F9A2BE-1BD1-1D98-0C9B-04ECC3239B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9382E88-B8D5-4CC6-A63E-A393B6012B2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004438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51534290-0A37-B6B5-FECC-D8098B248A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AA8F073-1C86-4EAE-8379-A2D7EC9CB060}" type="datetimeFigureOut">
              <a:rPr lang="en-US"/>
              <a:pPr>
                <a:defRPr/>
              </a:pPr>
              <a:t>11/11/2024</a:t>
            </a:fld>
            <a:endParaRPr lang="en-US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5D5B8E33-EEE4-B14A-5DD7-9AB6B8B7FE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95030C33-B194-8041-4198-76B96221D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7C356E0-C946-47CA-89DE-E46AEC71509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7269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86AE7F19-7B8D-7C13-C65A-C0B9FB1F08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8A07218-745A-4FC1-A09B-6783154A3601}" type="datetimeFigureOut">
              <a:rPr lang="en-US"/>
              <a:pPr>
                <a:defRPr/>
              </a:pPr>
              <a:t>11/11/2024</a:t>
            </a:fld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9242A6CA-9380-BC38-7749-26166894E5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EA137C3C-1528-39A5-2D44-3E37D4E29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EF6067-6868-471D-89D0-31576D514FC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535174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C9061425-9B74-76D6-1FE8-DA3A496DD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5B1DA97-5C18-459E-9042-212CCF63C04F}" type="datetimeFigureOut">
              <a:rPr lang="en-US"/>
              <a:pPr>
                <a:defRPr/>
              </a:pPr>
              <a:t>11/11/2024</a:t>
            </a:fld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40CD01D3-2325-A61A-CE46-FC100BAE7F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92CFFE4B-DD12-E0F2-761A-99A133B97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06BADD7-0AAB-4DF4-A47E-DEFC59C867B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019164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10" Type="http://schemas.openxmlformats.org/officeDocument/2006/relationships/image" Target="../media/image1.jpeg"/><Relationship Id="rId4" Type="http://schemas.openxmlformats.org/officeDocument/2006/relationships/slideLayout" Target="../slideLayouts/slideLayout15.xml"/><Relationship Id="rId9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705FE634-3DDB-58D6-B65B-BE2DECE51D29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D0AB312F-655A-B928-C716-7B725F4CBFA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81B2B1-EA7F-E5F9-DD89-79D9DBE92C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0E4D4F82-FCE3-45D0-9DA8-4EAC396B1C73}" type="datetimeFigureOut">
              <a:rPr lang="en-US"/>
              <a:pPr>
                <a:defRPr/>
              </a:pPr>
              <a:t>11/11/2024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D1376E-95ED-9CAB-4DDF-2479CA0914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9489FE-5D9F-0550-7A9D-3F8704A2B1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2B1F2F54-862E-40C7-885D-8EBAC84A39D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712515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0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">
            <a:extLst>
              <a:ext uri="{FF2B5EF4-FFF2-40B4-BE49-F238E27FC236}">
                <a16:creationId xmlns:a16="http://schemas.microsoft.com/office/drawing/2014/main" id="{EFE614AC-EC4A-B4E4-7ACC-6E26956314E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025" tIns="40500" rIns="81025" bIns="405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80"/>
              <a:buFont typeface="Calibri"/>
              <a:buNone/>
              <a:defRPr sz="468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4">
            <a:extLst>
              <a:ext uri="{FF2B5EF4-FFF2-40B4-BE49-F238E27FC236}">
                <a16:creationId xmlns:a16="http://schemas.microsoft.com/office/drawing/2014/main" id="{7F8325A5-9F04-4697-D767-81F7DC3A26E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025" tIns="40500" rIns="81025" bIns="40500" anchor="t" anchorCtr="0">
            <a:normAutofit/>
          </a:bodyPr>
          <a:lstStyle>
            <a:lvl1pPr marL="457200" marR="0" lvl="0" indent="-441960" algn="l" rtl="0">
              <a:spcBef>
                <a:spcPts val="672"/>
              </a:spcBef>
              <a:spcAft>
                <a:spcPts val="0"/>
              </a:spcAft>
              <a:buClr>
                <a:schemeClr val="dk1"/>
              </a:buClr>
              <a:buSzPts val="3360"/>
              <a:buFont typeface="Arial"/>
              <a:buChar char="•"/>
              <a:defRPr sz="335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191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–"/>
              <a:defRPr sz="3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8619" algn="l" rtl="0">
              <a:spcBef>
                <a:spcPts val="504"/>
              </a:spcBef>
              <a:spcAft>
                <a:spcPts val="0"/>
              </a:spcAft>
              <a:buClr>
                <a:schemeClr val="dk1"/>
              </a:buClr>
              <a:buSzPts val="2520"/>
              <a:buFont typeface="Arial"/>
              <a:buChar char="•"/>
              <a:defRPr sz="252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65760" algn="l" rtl="0">
              <a:spcBef>
                <a:spcPts val="432"/>
              </a:spcBef>
              <a:spcAft>
                <a:spcPts val="0"/>
              </a:spcAft>
              <a:buClr>
                <a:schemeClr val="dk1"/>
              </a:buClr>
              <a:buSzPts val="2160"/>
              <a:buFont typeface="Arial"/>
              <a:buChar char="–"/>
              <a:defRPr sz="21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65760" algn="l" rtl="0">
              <a:spcBef>
                <a:spcPts val="432"/>
              </a:spcBef>
              <a:spcAft>
                <a:spcPts val="0"/>
              </a:spcAft>
              <a:buClr>
                <a:schemeClr val="dk1"/>
              </a:buClr>
              <a:buSzPts val="2160"/>
              <a:buFont typeface="Arial"/>
              <a:buChar char="»"/>
              <a:defRPr sz="21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65760" algn="l" rtl="0">
              <a:spcBef>
                <a:spcPts val="432"/>
              </a:spcBef>
              <a:spcAft>
                <a:spcPts val="0"/>
              </a:spcAft>
              <a:buClr>
                <a:schemeClr val="dk1"/>
              </a:buClr>
              <a:buSzPts val="2160"/>
              <a:buFont typeface="Arial"/>
              <a:buChar char="•"/>
              <a:defRPr sz="21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65760" algn="l" rtl="0">
              <a:spcBef>
                <a:spcPts val="432"/>
              </a:spcBef>
              <a:spcAft>
                <a:spcPts val="0"/>
              </a:spcAft>
              <a:buClr>
                <a:schemeClr val="dk1"/>
              </a:buClr>
              <a:buSzPts val="2160"/>
              <a:buFont typeface="Arial"/>
              <a:buChar char="•"/>
              <a:defRPr sz="21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65759" algn="l" rtl="0">
              <a:spcBef>
                <a:spcPts val="432"/>
              </a:spcBef>
              <a:spcAft>
                <a:spcPts val="0"/>
              </a:spcAft>
              <a:buClr>
                <a:schemeClr val="dk1"/>
              </a:buClr>
              <a:buSzPts val="2160"/>
              <a:buFont typeface="Arial"/>
              <a:buChar char="•"/>
              <a:defRPr sz="21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65759" algn="l" rtl="0">
              <a:spcBef>
                <a:spcPts val="432"/>
              </a:spcBef>
              <a:spcAft>
                <a:spcPts val="0"/>
              </a:spcAft>
              <a:buClr>
                <a:schemeClr val="dk1"/>
              </a:buClr>
              <a:buSzPts val="2160"/>
              <a:buFont typeface="Arial"/>
              <a:buChar char="•"/>
              <a:defRPr sz="21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4">
            <a:extLst>
              <a:ext uri="{FF2B5EF4-FFF2-40B4-BE49-F238E27FC236}">
                <a16:creationId xmlns:a16="http://schemas.microsoft.com/office/drawing/2014/main" id="{F6EFBDA3-C7EA-130B-3318-E5BCC90F0829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025" tIns="40500" rIns="81025" bIns="405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20" b="0" i="0" u="none" strike="noStrike" kern="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5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5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5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5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5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5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5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5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9" name="Google Shape;9;p4">
            <a:extLst>
              <a:ext uri="{FF2B5EF4-FFF2-40B4-BE49-F238E27FC236}">
                <a16:creationId xmlns:a16="http://schemas.microsoft.com/office/drawing/2014/main" id="{87A4DB0D-33F7-1C38-286C-F33035BD1509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025" tIns="40500" rIns="81025" bIns="405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20" b="0" i="0" u="none" strike="noStrike" kern="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5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5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5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5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5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5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5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5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10" name="Google Shape;10;p4">
            <a:extLst>
              <a:ext uri="{FF2B5EF4-FFF2-40B4-BE49-F238E27FC236}">
                <a16:creationId xmlns:a16="http://schemas.microsoft.com/office/drawing/2014/main" id="{093857D4-A9C7-C39D-5327-36B1215EEB6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025" tIns="40500" rIns="81025" bIns="405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Clr>
                <a:srgbClr val="000000"/>
              </a:buClr>
              <a:buFont typeface="Arial"/>
              <a:buNone/>
              <a:defRPr sz="1320" b="0" i="0" u="none" strike="noStrike" kern="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32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32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32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32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32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32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32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32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defRPr/>
            </a:pPr>
            <a:fld id="{EB1CB48F-56D5-4B48-AE23-5667BEA3CB19}" type="slidenum">
              <a:rPr lang="en-US"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3643692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1pPr>
      <a:lvl2pPr lvl="1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2pPr>
      <a:lvl3pPr lvl="2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3pPr>
      <a:lvl4pPr lvl="3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4pPr>
      <a:lvl5pPr lvl="4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1pPr>
      <a:lvl2pPr lvl="1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2pPr>
      <a:lvl3pPr lvl="2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3pPr>
      <a:lvl4pPr lvl="3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4pPr>
      <a:lvl5pPr lvl="4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957580" y="597535"/>
            <a:ext cx="10953115" cy="2253615"/>
          </a:xfrm>
          <a:effectLst>
            <a:outerShdw dist="63500" sx="1000" sy="1000" algn="ctr" rotWithShape="0">
              <a:schemeClr val="accent2">
                <a:lumMod val="50000"/>
              </a:schemeClr>
            </a:outerShdw>
          </a:effectLst>
        </p:spPr>
        <p:txBody>
          <a:bodyPr vert="horz" wrap="square" lIns="91440" tIns="45720" rIns="91440" bIns="45720" numCol="1" rtlCol="0" anchor="ctr" anchorCtr="0" compatLnSpc="1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Arial Black" panose="020B0A04020102020204" pitchFamily="34" charset="0"/>
                <a:ea typeface="+mj-ea"/>
                <a:cs typeface="+mj-cs"/>
              </a:rPr>
              <a:t>(21CC505PC) </a:t>
            </a:r>
            <a:b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Arial Black" panose="020B0A04020102020204" pitchFamily="34" charset="0"/>
                <a:ea typeface="+mj-ea"/>
                <a:cs typeface="+mj-cs"/>
              </a:rPr>
            </a:br>
            <a:r>
              <a:rPr kumimoji="0" lang="en-US" sz="2800" b="0" i="0" u="none" strike="noStrike" kern="1200" cap="none" spc="0" normalizeH="0" baseline="0" dirty="0">
                <a:solidFill>
                  <a:schemeClr val="accent2">
                    <a:lumMod val="75000"/>
                  </a:schemeClr>
                </a:solidFill>
                <a:latin typeface="Arial Black" panose="020B0A04020102020204" pitchFamily="34" charset="0"/>
                <a:ea typeface="+mn-ea"/>
                <a:cs typeface="+mn-cs"/>
                <a:sym typeface="+mn-ea"/>
              </a:rPr>
              <a:t>SOFTWARE ENGINEERING LAB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Arial Black" panose="020B0A04020102020204" pitchFamily="34" charset="0"/>
              <a:ea typeface="+mj-ea"/>
              <a:cs typeface="+mj-cs"/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403225" y="2979420"/>
            <a:ext cx="11456987" cy="3192145"/>
          </a:xfrm>
        </p:spPr>
        <p:txBody>
          <a:bodyPr vert="horz" wrap="square" lIns="91440" tIns="45720" rIns="91440" bIns="45720" numCol="1" rtlCol="0" anchor="ctr" anchorCtr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dirty="0">
                <a:solidFill>
                  <a:srgbClr val="002060"/>
                </a:solidFill>
                <a:latin typeface="Arial Black" panose="020B0A04020102020204" pitchFamily="34" charset="0"/>
              </a:rPr>
              <a:t>LAB EXERCISE - 6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libri" panose="020F0502020204030204" pitchFamily="34" charset="0"/>
              </a:rPr>
              <a:t>CONTINUOUS INTEGRATION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 panose="020F0502020204030204" pitchFamily="34" charset="0"/>
              </a:rPr>
              <a:t> TOOLS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TOPIC </a:t>
            </a:r>
            <a:r>
              <a:rPr kumimoji="0" lang="en-US" sz="280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-</a:t>
            </a:r>
            <a:r>
              <a:rPr lang="en-US" sz="28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 BUILDING THE CI/CD FREESTYLE PIPELINE USING JENKINS FOR MAVEN JAVA PROJECT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BY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 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</p:txBody>
      </p:sp>
      <p:grpSp>
        <p:nvGrpSpPr>
          <p:cNvPr id="2052" name="Group 14"/>
          <p:cNvGrpSpPr/>
          <p:nvPr/>
        </p:nvGrpSpPr>
        <p:grpSpPr>
          <a:xfrm>
            <a:off x="403225" y="61913"/>
            <a:ext cx="11456988" cy="1116012"/>
            <a:chOff x="376972" y="40036"/>
            <a:chExt cx="11456149" cy="1116157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570123" y="40036"/>
              <a:ext cx="1069848" cy="869946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6972" y="83215"/>
              <a:ext cx="1069848" cy="744031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12289" y="83214"/>
              <a:ext cx="1069848" cy="771566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sp>
          <p:nvSpPr>
            <p:cNvPr id="9" name="Rectangle 8"/>
            <p:cNvSpPr/>
            <p:nvPr/>
          </p:nvSpPr>
          <p:spPr>
            <a:xfrm>
              <a:off x="448405" y="905335"/>
              <a:ext cx="1904860" cy="2508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UPPAL CAMPUS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5189920" y="902160"/>
              <a:ext cx="1903274" cy="2508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NARAYANGUDA</a:t>
              </a:r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5"/>
            <a:srcRect l="7635" t="13601" r="2078" b="14170"/>
            <a:stretch>
              <a:fillRect/>
            </a:stretch>
          </p:blipFill>
          <p:spPr>
            <a:xfrm>
              <a:off x="10346348" y="46291"/>
              <a:ext cx="1069848" cy="85588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sp>
          <p:nvSpPr>
            <p:cNvPr id="12" name="Rectangle 11"/>
            <p:cNvSpPr/>
            <p:nvPr/>
          </p:nvSpPr>
          <p:spPr>
            <a:xfrm>
              <a:off x="9929847" y="902160"/>
              <a:ext cx="1903274" cy="2508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IBRAHIMPATNAM</a:t>
              </a:r>
            </a:p>
          </p:txBody>
        </p:sp>
      </p:grpSp>
      <p:sp>
        <p:nvSpPr>
          <p:cNvPr id="16" name="Subtitle 4"/>
          <p:cNvSpPr txBox="1"/>
          <p:nvPr/>
        </p:nvSpPr>
        <p:spPr>
          <a:xfrm>
            <a:off x="1822926" y="5485130"/>
            <a:ext cx="8690610" cy="137287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Arial Black" panose="020B0A04020102020204" pitchFamily="34" charset="0"/>
              </a:rPr>
              <a:t>B MADHURIKA(Ph.D.)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Assistant Professor 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 </a:t>
            </a:r>
            <a:r>
              <a:rPr lang="en-US" sz="2000" dirty="0">
                <a:solidFill>
                  <a:srgbClr val="002060"/>
                </a:solidFill>
                <a:latin typeface="Arial Black" panose="020B0A04020102020204" pitchFamily="34" charset="0"/>
              </a:rPr>
              <a:t>CSE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8BA053-3058-4517-9369-D2CCAB1D0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862" y="286603"/>
            <a:ext cx="10782818" cy="778717"/>
          </a:xfrm>
        </p:spPr>
        <p:txBody>
          <a:bodyPr>
            <a:noAutofit/>
          </a:bodyPr>
          <a:lstStyle/>
          <a:p>
            <a:r>
              <a:rPr lang="en-US" sz="3200" dirty="0"/>
              <a:t>Select the Maven path which is already set in the global credentials in Manage Jenkins</a:t>
            </a:r>
            <a:endParaRPr lang="en-IN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708F2B-DE32-410C-9B6C-9A85F72062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911B76-11E6-4510-BB30-22B56A7440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47060"/>
            <a:ext cx="12192000" cy="4829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4592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C6393-EFFF-4827-B5B9-DFC5B1AE5F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575" y="286604"/>
            <a:ext cx="10907105" cy="805350"/>
          </a:xfrm>
        </p:spPr>
        <p:txBody>
          <a:bodyPr>
            <a:noAutofit/>
          </a:bodyPr>
          <a:lstStyle/>
          <a:p>
            <a:r>
              <a:rPr lang="en-US" sz="3600" dirty="0"/>
              <a:t>Follow the same goals as done in eclipse starting with clean and install</a:t>
            </a:r>
            <a:endParaRPr lang="en-IN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0C53EA-50D1-4008-8096-94BE6E5A03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5B726D-30EC-4C98-A8C7-535B492413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96140"/>
            <a:ext cx="12192000" cy="5033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3761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A68E9-2F75-479D-B9BA-A74F8272F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841" y="286603"/>
            <a:ext cx="10853839" cy="938515"/>
          </a:xfrm>
        </p:spPr>
        <p:txBody>
          <a:bodyPr>
            <a:noAutofit/>
          </a:bodyPr>
          <a:lstStyle/>
          <a:p>
            <a:r>
              <a:rPr lang="en-US" sz="3200" dirty="0"/>
              <a:t>Now in post build actions-&gt; select Archive the artifacts, to send the output of build project to the testing team</a:t>
            </a:r>
            <a:endParaRPr lang="en-IN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5044C3-5FA9-41EF-8B1F-B04935E61F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081196-3F02-466C-8ECF-53713E97F2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1550"/>
            <a:ext cx="12192000" cy="4971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8632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7DC27-1D16-47C4-8128-0095BA3E7D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840861"/>
          </a:xfrm>
        </p:spPr>
        <p:txBody>
          <a:bodyPr>
            <a:noAutofit/>
          </a:bodyPr>
          <a:lstStyle/>
          <a:p>
            <a:r>
              <a:rPr lang="en-US" sz="3200" dirty="0"/>
              <a:t>If we want to archive all the artifacts type **/* as shown</a:t>
            </a:r>
            <a:endParaRPr lang="en-IN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F811EB-7BDC-48A7-8DCE-A94F579FB6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54C563-58AB-48F3-A4B6-F77CB2EC8C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31650"/>
            <a:ext cx="12192000" cy="4989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8361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FAF1A0-C0D2-4476-A227-4533510E84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208" y="286603"/>
            <a:ext cx="11674136" cy="831983"/>
          </a:xfrm>
        </p:spPr>
        <p:txBody>
          <a:bodyPr>
            <a:noAutofit/>
          </a:bodyPr>
          <a:lstStyle/>
          <a:p>
            <a:r>
              <a:rPr lang="en-US" sz="3200" dirty="0"/>
              <a:t>Now the next step is to build other projects, where we will create a test project which will be triggered by the build project</a:t>
            </a:r>
            <a:endParaRPr lang="en-IN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B5C905-5FA8-45F7-BEC9-ED48609259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73829C-B19F-403A-AEEC-3D643580CA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40528"/>
            <a:ext cx="12192000" cy="4953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3371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A1929-FEE7-4C14-951B-49AABCE594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351" y="286603"/>
            <a:ext cx="10818329" cy="702303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Ignore the red warning, as we have not yet created the test project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673BED-2097-4FD8-A569-ED654F5047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F9E680-F9A2-4C35-ADED-93A0B596BC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9507"/>
            <a:ext cx="12192000" cy="5078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5967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D8755-24EF-40D3-ACB0-5A51941AD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660" y="286603"/>
            <a:ext cx="10623020" cy="702303"/>
          </a:xfrm>
        </p:spPr>
        <p:txBody>
          <a:bodyPr>
            <a:noAutofit/>
          </a:bodyPr>
          <a:lstStyle/>
          <a:p>
            <a:r>
              <a:rPr lang="en-US" sz="3600" dirty="0"/>
              <a:t>Create a new freestyle project test as shown and click ok</a:t>
            </a:r>
            <a:endParaRPr lang="en-IN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3DBA88-6490-440B-8995-C5008064EF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027B4C-A82F-4F76-969F-3EBF4A2F74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36342"/>
            <a:ext cx="12192000" cy="5184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3522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8D21B5-C515-4301-A576-53363B0E15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330" y="286603"/>
            <a:ext cx="10889350" cy="702303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This time we need not mention the git repository so select None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BBD229-E51F-4024-9B9B-B11AC19301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D230B5-899C-4141-8494-0CF3C8195F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25118"/>
            <a:ext cx="12192000" cy="5140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2344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847EAA-07D5-4969-8EAC-050F67833C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595" y="286603"/>
            <a:ext cx="11656381" cy="894127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In Build environment check the box as shown below, this is to discard old builds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C6F889-DF59-41F1-BB4A-E9D471B2F1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48846A-9EBA-432F-A636-075267A8DC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38183"/>
            <a:ext cx="12192000" cy="4962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8301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F27F2B-DDCC-4517-8E74-7F0E08B0CD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09" y="286603"/>
            <a:ext cx="11913833" cy="894127"/>
          </a:xfrm>
        </p:spPr>
        <p:txBody>
          <a:bodyPr>
            <a:normAutofit fontScale="90000"/>
          </a:bodyPr>
          <a:lstStyle/>
          <a:p>
            <a:r>
              <a:rPr lang="en-US" sz="3100" dirty="0"/>
              <a:t>To forward the artifacts of the previous project to the current test project, select copy the artifacts from another project in Build as shown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C11A1D-83D8-4C8E-AFA8-799824ED57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9E1263-2420-4B52-96D8-93C4F39D69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91448"/>
            <a:ext cx="12192000" cy="4927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2195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54C2011-CB98-AFD9-F4E2-001DA0B74FF5}"/>
              </a:ext>
            </a:extLst>
          </p:cNvPr>
          <p:cNvSpPr txBox="1">
            <a:spLocks/>
          </p:cNvSpPr>
          <p:nvPr/>
        </p:nvSpPr>
        <p:spPr>
          <a:xfrm>
            <a:off x="1717675" y="2986088"/>
            <a:ext cx="8756650" cy="147002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SOFTWARE ENGINEERING LAB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(21CC505PC)</a:t>
            </a:r>
            <a:endParaRPr kumimoji="0" lang="en-IN" sz="3600" b="0" i="0" u="none" strike="noStrike" kern="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0B2759EB-3A1F-0019-5640-C12C58EEFBB0}"/>
              </a:ext>
            </a:extLst>
          </p:cNvPr>
          <p:cNvSpPr txBox="1">
            <a:spLocks/>
          </p:cNvSpPr>
          <p:nvPr/>
        </p:nvSpPr>
        <p:spPr>
          <a:xfrm>
            <a:off x="2895600" y="4298950"/>
            <a:ext cx="6400800" cy="206375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IN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BY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IN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MADHURIKA BUDARAJU(Ph.D.)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IN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ASSISTANT PROFESSOR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IN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CSE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IN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KMIT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B05E4-20B4-4D20-B6BA-6A93CD308F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185" y="286603"/>
            <a:ext cx="11754035" cy="885249"/>
          </a:xfrm>
        </p:spPr>
        <p:txBody>
          <a:bodyPr>
            <a:noAutofit/>
          </a:bodyPr>
          <a:lstStyle/>
          <a:p>
            <a:r>
              <a:rPr lang="en-US" sz="3200" dirty="0"/>
              <a:t>Give the name of the project from which we want to copy the artifacts and check the box -&gt;stable build only-&gt;to copy all the artifacts type **/*</a:t>
            </a:r>
            <a:endParaRPr lang="en-IN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547843-2BF2-48E2-A1AA-717AEFBBFB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E921681-3A8A-4035-80CD-466E8D4796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20426"/>
            <a:ext cx="12192000" cy="4909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2438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F6F99-44CD-466A-A209-11946BD155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309" y="286603"/>
            <a:ext cx="11789545" cy="702303"/>
          </a:xfrm>
        </p:spPr>
        <p:txBody>
          <a:bodyPr>
            <a:normAutofit fontScale="90000"/>
          </a:bodyPr>
          <a:lstStyle/>
          <a:p>
            <a:r>
              <a:rPr lang="en-US" dirty="0"/>
              <a:t>Now select Invoke top-level Maven targets in build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74F585-E9F0-4FFC-BEE7-E782926E18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0C20CF-21A9-46F1-96CE-1829471102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6241"/>
            <a:ext cx="12192000" cy="5122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9731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D92914-F67C-4AEA-AE47-97C8694E55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44" y="286603"/>
            <a:ext cx="11093536" cy="796473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This time give the goal as test after selecting the Maven version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D4352F-1BD0-4304-82A8-B63D8C0711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812DE0-C6D5-4772-AF25-B849523286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0628"/>
            <a:ext cx="12192000" cy="5015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2037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79B860-5143-4E62-A223-10F1ECF23F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702303"/>
          </a:xfrm>
        </p:spPr>
        <p:txBody>
          <a:bodyPr>
            <a:noAutofit/>
          </a:bodyPr>
          <a:lstStyle/>
          <a:p>
            <a:r>
              <a:rPr lang="en-US" sz="3600" dirty="0"/>
              <a:t>In post-build actions-&gt;select Archive the artifacts</a:t>
            </a:r>
            <a:endParaRPr lang="en-IN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9B5F63-2640-4968-AD95-F2758C1468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F427AF-D999-4E02-A396-2F696BD1A1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25118"/>
            <a:ext cx="12192000" cy="5113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4980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3F8A9-6667-4042-973F-F322F59683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702303"/>
          </a:xfrm>
        </p:spPr>
        <p:txBody>
          <a:bodyPr>
            <a:noAutofit/>
          </a:bodyPr>
          <a:lstStyle/>
          <a:p>
            <a:r>
              <a:rPr lang="en-US" sz="3600" dirty="0"/>
              <a:t>To save all the artifacts-&gt;type **/* and Apply-&gt;Save</a:t>
            </a:r>
            <a:endParaRPr lang="en-IN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81414B-5E44-4420-86D5-9C8113C5B5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2D6853-1511-486B-ADE8-21C223E3E8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98485"/>
            <a:ext cx="12192000" cy="5140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0689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A98324-2E12-43D6-8E96-E1588F65A8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798" y="286604"/>
            <a:ext cx="10995882" cy="867494"/>
          </a:xfrm>
        </p:spPr>
        <p:txBody>
          <a:bodyPr>
            <a:noAutofit/>
          </a:bodyPr>
          <a:lstStyle/>
          <a:p>
            <a:r>
              <a:rPr lang="en-US" sz="2400" dirty="0"/>
              <a:t>Create a pipeline by clicking on + symbol in the dashboard -&gt;a pipeline is a collection of events or jobs which are interlinked with one another in a sequence</a:t>
            </a:r>
            <a:endParaRPr lang="en-IN" sz="2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7B3913-06E7-4DA8-B492-05DB670154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3FD5D7-2840-48BA-94F4-A79C45E014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85900"/>
            <a:ext cx="12192000" cy="4781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4203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DFCDA-C5B2-4C9C-AC9D-7019F42B9A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819" y="286604"/>
            <a:ext cx="11567604" cy="814228"/>
          </a:xfrm>
        </p:spPr>
        <p:txBody>
          <a:bodyPr>
            <a:noAutofit/>
          </a:bodyPr>
          <a:lstStyle/>
          <a:p>
            <a:r>
              <a:rPr lang="en-US" sz="3600" dirty="0"/>
              <a:t>Give a name to the pipeline-&gt;select Build Pipeline View-&gt;create</a:t>
            </a:r>
            <a:endParaRPr lang="en-IN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5E017-4280-4892-AD19-0F3DCA23D4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67DCAC-F1DD-4DB7-8ED4-D1C38754A2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3996"/>
            <a:ext cx="12192000" cy="5104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6524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43555-5312-4BB2-87E8-5707DD15B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942" y="286603"/>
            <a:ext cx="10933738" cy="778717"/>
          </a:xfrm>
        </p:spPr>
        <p:txBody>
          <a:bodyPr>
            <a:noAutofit/>
          </a:bodyPr>
          <a:lstStyle/>
          <a:p>
            <a:r>
              <a:rPr lang="en-US" sz="3600" dirty="0"/>
              <a:t>Select the first project to trigger the execution-&gt;build project</a:t>
            </a:r>
            <a:endParaRPr lang="en-IN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4350B2-D859-4074-8EFA-57B654DC0E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AAFA4A-7430-4229-8BB0-915EA1571B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9506"/>
            <a:ext cx="12192000" cy="5042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2437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A34290-1F80-42E9-8AFB-1BA8BFA137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702303"/>
          </a:xfrm>
        </p:spPr>
        <p:txBody>
          <a:bodyPr>
            <a:normAutofit fontScale="90000"/>
          </a:bodyPr>
          <a:lstStyle/>
          <a:p>
            <a:r>
              <a:rPr lang="en-US" dirty="0"/>
              <a:t>Apply-&gt;Ok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6F1A94-AD56-4F24-AEAD-50DEB748E5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9E4008-2566-4459-A88E-FD687D57F5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62974"/>
            <a:ext cx="12192000" cy="5095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8887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32B2AA-52F3-42BB-8BAD-D4BAE27548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452" y="286604"/>
            <a:ext cx="11727402" cy="805350"/>
          </a:xfrm>
        </p:spPr>
        <p:txBody>
          <a:bodyPr>
            <a:noAutofit/>
          </a:bodyPr>
          <a:lstStyle/>
          <a:p>
            <a:r>
              <a:rPr lang="en-US" sz="3600" dirty="0"/>
              <a:t>Click on Run -&gt; click on the small black box to open the console to check if the build is success</a:t>
            </a:r>
            <a:endParaRPr lang="en-IN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160026-82D7-4DD9-935A-B894741BCA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661D80-E37E-41AF-A283-AFCDF45E67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05017"/>
            <a:ext cx="12192000" cy="4935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8208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2975737-007F-C2C8-DBA3-D03A6914E5C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178" t="19641" r="7822" b="11827"/>
          <a:stretch/>
        </p:blipFill>
        <p:spPr>
          <a:xfrm>
            <a:off x="574517" y="1100990"/>
            <a:ext cx="11116038" cy="4847526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32B2AA-52F3-42BB-8BAD-D4BAE27548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553" y="286603"/>
            <a:ext cx="10978127" cy="885249"/>
          </a:xfrm>
        </p:spPr>
        <p:txBody>
          <a:bodyPr>
            <a:noAutofit/>
          </a:bodyPr>
          <a:lstStyle/>
          <a:p>
            <a:r>
              <a:rPr lang="en-US" sz="3600" dirty="0"/>
              <a:t>We can see that the build is success and the test project is also automatically triggered</a:t>
            </a:r>
            <a:endParaRPr lang="en-IN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160026-82D7-4DD9-935A-B894741BCA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72D3A3-1924-4845-A8C5-11F8FE0EB2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53592"/>
            <a:ext cx="12192000" cy="4785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4596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3E064F-3BA2-422F-92C4-9A809699D2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214" y="286603"/>
            <a:ext cx="10445466" cy="778717"/>
          </a:xfrm>
        </p:spPr>
        <p:txBody>
          <a:bodyPr>
            <a:noAutofit/>
          </a:bodyPr>
          <a:lstStyle/>
          <a:p>
            <a:r>
              <a:rPr lang="en-US" sz="3200" dirty="0"/>
              <a:t>The pipeline is successful if it is in green color as shown -&gt;check the console of the test project</a:t>
            </a:r>
            <a:endParaRPr lang="en-IN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26A3D9-D8CF-4098-B98C-8371C84DAB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393522-2F8E-4059-B0D8-D307E4B40C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02672"/>
            <a:ext cx="12192000" cy="4927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2853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E466EB-DEDB-43C7-868E-0DE100092D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309" y="286603"/>
            <a:ext cx="11896077" cy="849739"/>
          </a:xfrm>
        </p:spPr>
        <p:txBody>
          <a:bodyPr>
            <a:noAutofit/>
          </a:bodyPr>
          <a:lstStyle/>
          <a:p>
            <a:r>
              <a:rPr lang="en-US" sz="3200" dirty="0"/>
              <a:t>The test project is successful and all the artifacts are archived successfully</a:t>
            </a:r>
            <a:endParaRPr lang="en-IN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95515E-1041-4AC5-9CFC-658F92661B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978715-AE66-4BE3-86EC-4A7F62DB4D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40528"/>
            <a:ext cx="12192000" cy="4980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1223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9B88D-27B0-42D6-98A6-3581C4B84C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351" y="286603"/>
            <a:ext cx="10818329" cy="831983"/>
          </a:xfrm>
        </p:spPr>
        <p:txBody>
          <a:bodyPr>
            <a:noAutofit/>
          </a:bodyPr>
          <a:lstStyle/>
          <a:p>
            <a:r>
              <a:rPr lang="en-US" sz="3600" dirty="0"/>
              <a:t>Open Jenkins in local host:8080 and create a new item</a:t>
            </a:r>
            <a:endParaRPr lang="en-IN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93070D-02A5-4E5E-9769-998167EBB4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8C74F6-36D3-486D-A0D1-EDB10FC148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84916"/>
            <a:ext cx="12192000" cy="4989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6852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32D0D9-E1C0-4973-B02C-8459B13C9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702303"/>
          </a:xfrm>
        </p:spPr>
        <p:txBody>
          <a:bodyPr>
            <a:normAutofit fontScale="90000"/>
          </a:bodyPr>
          <a:lstStyle/>
          <a:p>
            <a:r>
              <a:rPr lang="en-US" dirty="0"/>
              <a:t>Create a new Freestyle Project and click ok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D7DD2D-62AA-4FD6-A0F3-19FA05BDD0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EB6664-6E2E-4338-9993-508018BF38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54096"/>
            <a:ext cx="12192000" cy="5166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4668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4FD52-1D86-4AED-99A1-F34D23DCB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596" y="286603"/>
            <a:ext cx="11576482" cy="702303"/>
          </a:xfrm>
        </p:spPr>
        <p:txBody>
          <a:bodyPr>
            <a:noAutofit/>
          </a:bodyPr>
          <a:lstStyle/>
          <a:p>
            <a:r>
              <a:rPr lang="en-US" sz="3200" dirty="0"/>
              <a:t>The next step is to give the Git repository URL of the project to be built</a:t>
            </a:r>
            <a:endParaRPr lang="en-IN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51D2C2-A865-4C57-A276-0E3D8E6E16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D5DECC-4F4B-4C0A-B884-FBD23D3AB0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40528"/>
            <a:ext cx="12192000" cy="5007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9618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B0347-0972-4699-B6D9-FB5B8A01CD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329" y="286604"/>
            <a:ext cx="11700769" cy="769840"/>
          </a:xfrm>
        </p:spPr>
        <p:txBody>
          <a:bodyPr>
            <a:noAutofit/>
          </a:bodyPr>
          <a:lstStyle/>
          <a:p>
            <a:r>
              <a:rPr lang="en-US" sz="3200" dirty="0"/>
              <a:t>After adding the repository URL, Specify the Branch as either Master/Main as it is in the GitHub</a:t>
            </a:r>
            <a:endParaRPr lang="en-IN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8C761B-FDDA-49AB-89BE-C63F5CBF8A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FE7412-CE35-4615-89B3-7EB5CE9115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1852"/>
            <a:ext cx="12192000" cy="5149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6254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DFC440-3758-46D2-BCFE-A99071ED10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920760"/>
          </a:xfrm>
        </p:spPr>
        <p:txBody>
          <a:bodyPr>
            <a:noAutofit/>
          </a:bodyPr>
          <a:lstStyle/>
          <a:p>
            <a:r>
              <a:rPr lang="en-US" sz="3600" dirty="0"/>
              <a:t>My project is in main branch so I have mentioned main</a:t>
            </a:r>
            <a:endParaRPr lang="en-IN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7AD32D-63E0-4DA1-8AB6-F035BE2F7C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7B5560-1644-4E7E-9E2A-8D1B17594E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6039"/>
            <a:ext cx="12192000" cy="4918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8763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D3A950-7CFF-4AD9-BED1-924E5CDC4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702303"/>
          </a:xfrm>
        </p:spPr>
        <p:txBody>
          <a:bodyPr>
            <a:normAutofit fontScale="90000"/>
          </a:bodyPr>
          <a:lstStyle/>
          <a:p>
            <a:r>
              <a:rPr lang="en-US" dirty="0"/>
              <a:t>Now in Build, Invoke top-level Maven targets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6FDF34-5E46-4998-904E-85638F5F70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697847-B066-4854-A232-F09D2372BA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9507"/>
            <a:ext cx="12192000" cy="506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349722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3522</TotalTime>
  <Words>502</Words>
  <Application>Microsoft Office PowerPoint</Application>
  <PresentationFormat>Widescreen</PresentationFormat>
  <Paragraphs>54</Paragraphs>
  <Slides>32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32</vt:i4>
      </vt:variant>
    </vt:vector>
  </HeadingPairs>
  <TitlesOfParts>
    <vt:vector size="39" baseType="lpstr">
      <vt:lpstr>Arial</vt:lpstr>
      <vt:lpstr>Arial Black</vt:lpstr>
      <vt:lpstr>Calibri</vt:lpstr>
      <vt:lpstr>Calibri Light</vt:lpstr>
      <vt:lpstr>Times New Roman</vt:lpstr>
      <vt:lpstr>1_Office Theme</vt:lpstr>
      <vt:lpstr>2_Office Theme</vt:lpstr>
      <vt:lpstr>(21CC505PC)  SOFTWARE ENGINEERING LAB</vt:lpstr>
      <vt:lpstr>PowerPoint Presentation</vt:lpstr>
      <vt:lpstr>PowerPoint Presentation</vt:lpstr>
      <vt:lpstr>Open Jenkins in local host:8080 and create a new item</vt:lpstr>
      <vt:lpstr>Create a new Freestyle Project and click ok</vt:lpstr>
      <vt:lpstr>The next step is to give the Git repository URL of the project to be built</vt:lpstr>
      <vt:lpstr>After adding the repository URL, Specify the Branch as either Master/Main as it is in the GitHub</vt:lpstr>
      <vt:lpstr>My project is in main branch so I have mentioned main</vt:lpstr>
      <vt:lpstr>Now in Build, Invoke top-level Maven targets</vt:lpstr>
      <vt:lpstr>Select the Maven path which is already set in the global credentials in Manage Jenkins</vt:lpstr>
      <vt:lpstr>Follow the same goals as done in eclipse starting with clean and install</vt:lpstr>
      <vt:lpstr>Now in post build actions-&gt; select Archive the artifacts, to send the output of build project to the testing team</vt:lpstr>
      <vt:lpstr>If we want to archive all the artifacts type **/* as shown</vt:lpstr>
      <vt:lpstr>Now the next step is to build other projects, where we will create a test project which will be triggered by the build project</vt:lpstr>
      <vt:lpstr>Ignore the red warning, as we have not yet created the test project</vt:lpstr>
      <vt:lpstr>Create a new freestyle project test as shown and click ok</vt:lpstr>
      <vt:lpstr>This time we need not mention the git repository so select None</vt:lpstr>
      <vt:lpstr>In Build environment check the box as shown below, this is to discard old builds</vt:lpstr>
      <vt:lpstr>To forward the artifacts of the previous project to the current test project, select copy the artifacts from another project in Build as shown</vt:lpstr>
      <vt:lpstr>Give the name of the project from which we want to copy the artifacts and check the box -&gt;stable build only-&gt;to copy all the artifacts type **/*</vt:lpstr>
      <vt:lpstr>Now select Invoke top-level Maven targets in build</vt:lpstr>
      <vt:lpstr>This time give the goal as test after selecting the Maven version</vt:lpstr>
      <vt:lpstr>In post-build actions-&gt;select Archive the artifacts</vt:lpstr>
      <vt:lpstr>To save all the artifacts-&gt;type **/* and Apply-&gt;Save</vt:lpstr>
      <vt:lpstr>Create a pipeline by clicking on + symbol in the dashboard -&gt;a pipeline is a collection of events or jobs which are interlinked with one another in a sequence</vt:lpstr>
      <vt:lpstr>Give a name to the pipeline-&gt;select Build Pipeline View-&gt;create</vt:lpstr>
      <vt:lpstr>Select the first project to trigger the execution-&gt;build project</vt:lpstr>
      <vt:lpstr>Apply-&gt;Ok</vt:lpstr>
      <vt:lpstr>Click on Run -&gt; click on the small black box to open the console to check if the build is success</vt:lpstr>
      <vt:lpstr>We can see that the build is success and the test project is also automatically triggered</vt:lpstr>
      <vt:lpstr>The pipeline is successful if it is in green color as shown -&gt;check the console of the test project</vt:lpstr>
      <vt:lpstr>The test project is successful and all the artifacts are archived successfully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(21DM601PC)    COMPUTER NETWORKS</dc:title>
  <dc:creator>Arshiya Begum</dc:creator>
  <cp:lastModifiedBy>Madhu Budaraju</cp:lastModifiedBy>
  <cp:revision>60</cp:revision>
  <dcterms:created xsi:type="dcterms:W3CDTF">2024-05-06T05:52:36Z</dcterms:created>
  <dcterms:modified xsi:type="dcterms:W3CDTF">2024-11-10T19:06:28Z</dcterms:modified>
</cp:coreProperties>
</file>